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sldIdLst>
    <p:sldId id="275" r:id="rId2"/>
  </p:sldIdLst>
  <p:sldSz cx="9144000" cy="5143500" type="screen16x9"/>
  <p:notesSz cx="6802438" cy="9934575"/>
  <p:defaultTextStyle>
    <a:defPPr>
      <a:defRPr lang="ru-RU"/>
    </a:defPPr>
    <a:lvl1pPr marL="0" algn="l" defTabSz="81629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8148" algn="l" defTabSz="81629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6296" algn="l" defTabSz="81629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24443" algn="l" defTabSz="81629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32591" algn="l" defTabSz="81629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40739" algn="l" defTabSz="81629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48887" algn="l" defTabSz="81629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57035" algn="l" defTabSz="81629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65183" algn="l" defTabSz="81629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AA9"/>
    <a:srgbClr val="8D8C90"/>
    <a:srgbClr val="504F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49" autoAdjust="0"/>
    <p:restoredTop sz="93957" autoAdjust="0"/>
  </p:normalViewPr>
  <p:slideViewPr>
    <p:cSldViewPr showGuides="1">
      <p:cViewPr>
        <p:scale>
          <a:sx n="100" d="100"/>
          <a:sy n="100" d="100"/>
        </p:scale>
        <p:origin x="-246" y="-516"/>
      </p:cViewPr>
      <p:guideLst>
        <p:guide orient="horz" pos="1620"/>
        <p:guide orient="horz" pos="2968"/>
        <p:guide orient="horz" pos="352"/>
        <p:guide orient="horz" pos="948"/>
        <p:guide pos="2880"/>
        <p:guide pos="385"/>
        <p:guide pos="1565"/>
        <p:guide pos="5193"/>
        <p:guide pos="40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723" cy="496729"/>
          </a:xfrm>
          <a:prstGeom prst="rect">
            <a:avLst/>
          </a:prstGeom>
        </p:spPr>
        <p:txBody>
          <a:bodyPr vert="horz" lIns="91504" tIns="45752" rIns="91504" bIns="4575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3141" y="0"/>
            <a:ext cx="2947723" cy="496729"/>
          </a:xfrm>
          <a:prstGeom prst="rect">
            <a:avLst/>
          </a:prstGeom>
        </p:spPr>
        <p:txBody>
          <a:bodyPr vert="horz" lIns="91504" tIns="45752" rIns="91504" bIns="45752" rtlCol="0"/>
          <a:lstStyle>
            <a:lvl1pPr algn="r">
              <a:defRPr sz="1200"/>
            </a:lvl1pPr>
          </a:lstStyle>
          <a:p>
            <a:fld id="{54B2CB9A-35A0-44DF-9563-3B4294FF58F5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21462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04" tIns="45752" rIns="91504" bIns="45752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245" y="4718923"/>
            <a:ext cx="5441950" cy="4470559"/>
          </a:xfrm>
          <a:prstGeom prst="rect">
            <a:avLst/>
          </a:prstGeom>
        </p:spPr>
        <p:txBody>
          <a:bodyPr vert="horz" lIns="91504" tIns="45752" rIns="91504" bIns="45752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6122"/>
            <a:ext cx="2947723" cy="496729"/>
          </a:xfrm>
          <a:prstGeom prst="rect">
            <a:avLst/>
          </a:prstGeom>
        </p:spPr>
        <p:txBody>
          <a:bodyPr vert="horz" lIns="91504" tIns="45752" rIns="91504" bIns="4575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3141" y="9436122"/>
            <a:ext cx="2947723" cy="496729"/>
          </a:xfrm>
          <a:prstGeom prst="rect">
            <a:avLst/>
          </a:prstGeom>
        </p:spPr>
        <p:txBody>
          <a:bodyPr vert="horz" lIns="91504" tIns="45752" rIns="91504" bIns="45752" rtlCol="0" anchor="b"/>
          <a:lstStyle>
            <a:lvl1pPr algn="r">
              <a:defRPr sz="1200"/>
            </a:lvl1pPr>
          </a:lstStyle>
          <a:p>
            <a:fld id="{67CAF5B9-CC1E-4A3E-B04F-728BB30B0B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67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29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08148" algn="l" defTabSz="81629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16296" algn="l" defTabSz="81629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224443" algn="l" defTabSz="81629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632591" algn="l" defTabSz="81629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040739" algn="l" defTabSz="81629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48887" algn="l" defTabSz="81629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57035" algn="l" defTabSz="81629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65183" algn="l" defTabSz="81629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21462" cy="372586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4AD269-883B-4FA7-91A2-7D9D6CC143D6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176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Z:\Projects\Текущие\Проектная\FNS_2012\_БРЭНДБУК\out\PPT\3_1_present_16.9-01.png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0" y="1169"/>
            <a:ext cx="9144000" cy="51428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85800" y="2795009"/>
            <a:ext cx="7772400" cy="1102519"/>
          </a:xfrm>
        </p:spPr>
        <p:txBody>
          <a:bodyPr>
            <a:normAutofit/>
          </a:bodyPr>
          <a:lstStyle>
            <a:lvl1pPr>
              <a:defRPr sz="45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921596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2500" b="0">
                <a:solidFill>
                  <a:schemeClr val="bg1"/>
                </a:solidFill>
                <a:latin typeface="+mj-lt"/>
              </a:defRPr>
            </a:lvl1pPr>
            <a:lvl2pPr marL="408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4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5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7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88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22.12.2012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3996" y="778396"/>
            <a:ext cx="7562805" cy="857250"/>
          </a:xfrm>
        </p:spPr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0E89E6-FE54-4E13-859C-1FA908D70D3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D0AD2-D939-46C0-9A9A-67EB9F295EB5}" type="datetime1">
              <a:rPr lang="ru-RU" smtClean="0"/>
              <a:t>18.03.2020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5" y="204800"/>
            <a:ext cx="3008313" cy="871537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5" y="1076328"/>
            <a:ext cx="3008313" cy="3518297"/>
          </a:xfrm>
        </p:spPr>
        <p:txBody>
          <a:bodyPr/>
          <a:lstStyle>
            <a:lvl1pPr marL="0" indent="0">
              <a:buNone/>
              <a:defRPr sz="1300"/>
            </a:lvl1pPr>
            <a:lvl2pPr marL="408148" indent="0">
              <a:buNone/>
              <a:defRPr sz="1100"/>
            </a:lvl2pPr>
            <a:lvl3pPr marL="816296" indent="0">
              <a:buNone/>
              <a:defRPr sz="900"/>
            </a:lvl3pPr>
            <a:lvl4pPr marL="1224443" indent="0">
              <a:buNone/>
              <a:defRPr sz="800"/>
            </a:lvl4pPr>
            <a:lvl5pPr marL="1632591" indent="0">
              <a:buNone/>
              <a:defRPr sz="800"/>
            </a:lvl5pPr>
            <a:lvl6pPr marL="2040739" indent="0">
              <a:buNone/>
              <a:defRPr sz="800"/>
            </a:lvl6pPr>
            <a:lvl7pPr marL="2448887" indent="0">
              <a:buNone/>
              <a:defRPr sz="800"/>
            </a:lvl7pPr>
            <a:lvl8pPr marL="2857035" indent="0">
              <a:buNone/>
              <a:defRPr sz="800"/>
            </a:lvl8pPr>
            <a:lvl9pPr marL="3265183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111CA-ABA1-4F5C-8A5F-B0B794B0FAB3}" type="datetime1">
              <a:rPr lang="ru-RU" smtClean="0"/>
              <a:t>18.03.2020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900"/>
            </a:lvl1pPr>
            <a:lvl2pPr marL="408148" indent="0">
              <a:buNone/>
              <a:defRPr sz="2500"/>
            </a:lvl2pPr>
            <a:lvl3pPr marL="816296" indent="0">
              <a:buNone/>
              <a:defRPr sz="2100"/>
            </a:lvl3pPr>
            <a:lvl4pPr marL="1224443" indent="0">
              <a:buNone/>
              <a:defRPr sz="1800"/>
            </a:lvl4pPr>
            <a:lvl5pPr marL="1632591" indent="0">
              <a:buNone/>
              <a:defRPr sz="1800"/>
            </a:lvl5pPr>
            <a:lvl6pPr marL="2040739" indent="0">
              <a:buNone/>
              <a:defRPr sz="1800"/>
            </a:lvl6pPr>
            <a:lvl7pPr marL="2448887" indent="0">
              <a:buNone/>
              <a:defRPr sz="1800"/>
            </a:lvl7pPr>
            <a:lvl8pPr marL="2857035" indent="0">
              <a:buNone/>
              <a:defRPr sz="1800"/>
            </a:lvl8pPr>
            <a:lvl9pPr marL="3265183" indent="0">
              <a:buNone/>
              <a:defRPr sz="18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25"/>
            <a:ext cx="5486400" cy="603647"/>
          </a:xfrm>
        </p:spPr>
        <p:txBody>
          <a:bodyPr/>
          <a:lstStyle>
            <a:lvl1pPr marL="0" indent="0">
              <a:buNone/>
              <a:defRPr sz="1300"/>
            </a:lvl1pPr>
            <a:lvl2pPr marL="408148" indent="0">
              <a:buNone/>
              <a:defRPr sz="1100"/>
            </a:lvl2pPr>
            <a:lvl3pPr marL="816296" indent="0">
              <a:buNone/>
              <a:defRPr sz="900"/>
            </a:lvl3pPr>
            <a:lvl4pPr marL="1224443" indent="0">
              <a:buNone/>
              <a:defRPr sz="800"/>
            </a:lvl4pPr>
            <a:lvl5pPr marL="1632591" indent="0">
              <a:buNone/>
              <a:defRPr sz="800"/>
            </a:lvl5pPr>
            <a:lvl6pPr marL="2040739" indent="0">
              <a:buNone/>
              <a:defRPr sz="800"/>
            </a:lvl6pPr>
            <a:lvl7pPr marL="2448887" indent="0">
              <a:buNone/>
              <a:defRPr sz="800"/>
            </a:lvl7pPr>
            <a:lvl8pPr marL="2857035" indent="0">
              <a:buNone/>
              <a:defRPr sz="800"/>
            </a:lvl8pPr>
            <a:lvl9pPr marL="3265183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88D8-65CB-4ECF-A318-6BB4D05C6674}" type="datetime1">
              <a:rPr lang="ru-RU" smtClean="0"/>
              <a:t>18.03.2020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E89E6-FE54-4E13-859C-1FA908D70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710CF-92FB-4410-9047-3BC254073C9A}" type="datetime1">
              <a:rPr lang="ru-RU" smtClean="0"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E89E6-FE54-4E13-859C-1FA908D70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3384" y="227409"/>
            <a:ext cx="2405063" cy="4838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988" y="227409"/>
            <a:ext cx="7065962" cy="4838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4A062-78ED-4C9C-A492-14507572A2B8}" type="datetime1">
              <a:rPr lang="ru-RU" smtClean="0"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E89E6-FE54-4E13-859C-1FA908D70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Z:\Projects\Текущие\Проектная\FNS_2012\_БРЭНДБУК\out\PPT\3_1_present_16.9-02.png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0" y="-556"/>
            <a:ext cx="9144000" cy="5142895"/>
          </a:xfrm>
          <a:prstGeom prst="rect">
            <a:avLst/>
          </a:prstGeom>
          <a:noFill/>
        </p:spPr>
      </p:pic>
      <p:sp>
        <p:nvSpPr>
          <p:cNvPr id="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478478" y="935856"/>
            <a:ext cx="6102883" cy="3580110"/>
          </a:xfrm>
        </p:spPr>
        <p:txBody>
          <a:bodyPr anchor="t">
            <a:normAutofit/>
          </a:bodyPr>
          <a:lstStyle>
            <a:lvl1pPr algn="l">
              <a:lnSpc>
                <a:spcPts val="5400"/>
              </a:lnSpc>
              <a:defRPr sz="4700" b="1">
                <a:solidFill>
                  <a:srgbClr val="8D8C90"/>
                </a:solidFill>
                <a:latin typeface="+mj-lt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188" y="1504961"/>
            <a:ext cx="7632700" cy="3206749"/>
          </a:xfrm>
        </p:spPr>
        <p:txBody>
          <a:bodyPr>
            <a:noAutofit/>
          </a:bodyPr>
          <a:lstStyle>
            <a:lvl1pPr marL="284505" indent="0">
              <a:buFontTx/>
              <a:buNone/>
              <a:defRPr b="1">
                <a:latin typeface="+mj-lt"/>
              </a:defRPr>
            </a:lvl1pPr>
            <a:lvl2pPr marL="282020" indent="2485">
              <a:defRPr>
                <a:latin typeface="+mj-lt"/>
              </a:defRPr>
            </a:lvl2pPr>
            <a:lvl3pPr marL="491981" indent="-203750">
              <a:tabLst/>
              <a:defRPr>
                <a:latin typeface="+mj-lt"/>
              </a:defRPr>
            </a:lvl3pPr>
            <a:lvl4pPr marL="0" indent="282020">
              <a:defRPr>
                <a:latin typeface="+mj-lt"/>
              </a:defRPr>
            </a:lvl4pPr>
            <a:lvl5pPr>
              <a:buNone/>
              <a:defRPr>
                <a:latin typeface="+mj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5926640" y="3845307"/>
            <a:ext cx="923618" cy="282640"/>
          </a:xfrm>
          <a:prstGeom prst="rect">
            <a:avLst/>
          </a:prstGeom>
          <a:noFill/>
        </p:spPr>
        <p:txBody>
          <a:bodyPr wrap="square" lIns="71561" tIns="35780" rIns="71561" bIns="35780" rtlCol="0">
            <a:noAutofit/>
          </a:bodyPr>
          <a:lstStyle/>
          <a:p>
            <a:endParaRPr lang="ru-RU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 hasCustomPrompt="1"/>
          </p:nvPr>
        </p:nvSpPr>
        <p:spPr>
          <a:xfrm>
            <a:off x="611189" y="558819"/>
            <a:ext cx="7548638" cy="946151"/>
          </a:xfrm>
        </p:spPr>
        <p:txBody>
          <a:bodyPr/>
          <a:lstStyle>
            <a:lvl1pPr marL="0" marR="0" indent="0" defTabSz="81629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4200"/>
            </a:lvl1pPr>
          </a:lstStyle>
          <a:p>
            <a:pPr marL="0" marR="0" lvl="0" indent="0" defTabSz="81629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/>
            </a:pPr>
            <a:r>
              <a:rPr kumimoji="0" lang="ru-RU" sz="3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AA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1/ ЗАГОЛОВОК СЛАЙДА</a:t>
            </a: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0E89E6-FE54-4E13-859C-1FA908D70D3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188" y="1504961"/>
            <a:ext cx="7632700" cy="3206749"/>
          </a:xfrm>
        </p:spPr>
        <p:txBody>
          <a:bodyPr>
            <a:noAutofit/>
          </a:bodyPr>
          <a:lstStyle>
            <a:lvl1pPr marL="284505" indent="0">
              <a:buFontTx/>
              <a:buNone/>
              <a:defRPr b="1">
                <a:latin typeface="+mj-lt"/>
              </a:defRPr>
            </a:lvl1pPr>
            <a:lvl2pPr marL="282020" indent="2485">
              <a:defRPr>
                <a:latin typeface="+mj-lt"/>
              </a:defRPr>
            </a:lvl2pPr>
            <a:lvl3pPr marL="491981" indent="-203750">
              <a:tabLst/>
              <a:defRPr>
                <a:latin typeface="+mj-lt"/>
              </a:defRPr>
            </a:lvl3pPr>
            <a:lvl4pPr marL="0" indent="282020">
              <a:defRPr>
                <a:latin typeface="+mj-lt"/>
              </a:defRPr>
            </a:lvl4pPr>
            <a:lvl5pPr>
              <a:buNone/>
              <a:defRPr>
                <a:latin typeface="+mj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5926640" y="3845307"/>
            <a:ext cx="923618" cy="282640"/>
          </a:xfrm>
          <a:prstGeom prst="rect">
            <a:avLst/>
          </a:prstGeom>
          <a:noFill/>
        </p:spPr>
        <p:txBody>
          <a:bodyPr wrap="square" lIns="71561" tIns="35780" rIns="71561" bIns="35780" rtlCol="0">
            <a:noAutofit/>
          </a:bodyPr>
          <a:lstStyle/>
          <a:p>
            <a:endParaRPr lang="ru-RU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 hasCustomPrompt="1"/>
          </p:nvPr>
        </p:nvSpPr>
        <p:spPr>
          <a:xfrm>
            <a:off x="611202" y="558801"/>
            <a:ext cx="7632699" cy="946150"/>
          </a:xfrm>
        </p:spPr>
        <p:txBody>
          <a:bodyPr>
            <a:noAutofit/>
          </a:bodyPr>
          <a:lstStyle>
            <a:lvl1pPr marL="0" marR="0" indent="0" defTabSz="81629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4200"/>
            </a:lvl1pPr>
          </a:lstStyle>
          <a:p>
            <a:pPr marL="0" marR="0" lvl="0" indent="0" defTabSz="81629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/>
            </a:pPr>
            <a:r>
              <a:rPr kumimoji="0" lang="ru-RU" sz="3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AA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1/ ЗАГОЛОВОК СЛАЙДА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0E89E6-FE54-4E13-859C-1FA908D70D3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Z:\Projects\Текущие\Проектная\FNS_2012\_БРЭНДБУК\out\PPT\3_1_present_16.9-04.png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" y="1169"/>
            <a:ext cx="9143998" cy="514289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188" y="1504961"/>
            <a:ext cx="7632700" cy="3206749"/>
          </a:xfrm>
        </p:spPr>
        <p:txBody>
          <a:bodyPr>
            <a:noAutofit/>
          </a:bodyPr>
          <a:lstStyle>
            <a:lvl1pPr marL="284505" indent="0">
              <a:buFontTx/>
              <a:buNone/>
              <a:defRPr b="1">
                <a:latin typeface="+mj-lt"/>
              </a:defRPr>
            </a:lvl1pPr>
            <a:lvl2pPr marL="284505" indent="0">
              <a:defRPr>
                <a:latin typeface="+mj-lt"/>
              </a:defRPr>
            </a:lvl2pPr>
            <a:lvl3pPr marL="491981" indent="-203750">
              <a:defRPr>
                <a:latin typeface="+mj-lt"/>
              </a:defRPr>
            </a:lvl3pPr>
            <a:lvl4pPr marL="0" indent="282020">
              <a:defRPr>
                <a:latin typeface="+mj-lt"/>
              </a:defRPr>
            </a:lvl4pPr>
            <a:lvl5pPr marL="1123109" indent="0">
              <a:buNone/>
              <a:defRPr>
                <a:latin typeface="+mj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 hasCustomPrompt="1"/>
          </p:nvPr>
        </p:nvSpPr>
        <p:spPr>
          <a:xfrm>
            <a:off x="611202" y="558801"/>
            <a:ext cx="7632699" cy="946150"/>
          </a:xfrm>
        </p:spPr>
        <p:txBody>
          <a:bodyPr>
            <a:noAutofit/>
          </a:bodyPr>
          <a:lstStyle>
            <a:lvl1pPr marL="0" marR="0" indent="0" defTabSz="81629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4200"/>
            </a:lvl1pPr>
          </a:lstStyle>
          <a:p>
            <a:pPr marL="0" marR="0" lvl="0" indent="0" defTabSz="81629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/>
            </a:pPr>
            <a:r>
              <a:rPr kumimoji="0" lang="ru-RU" sz="3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AA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1/ ЗАГОЛОВОК СЛАЙДА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0E89E6-FE54-4E13-859C-1FA908D70D3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Z:\Projects\Текущие\Проектная\FNS_2012\_БРЭНДБУК\out\PPT\3_1_present_16.9-04.png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0" y="1169"/>
            <a:ext cx="9144000" cy="514289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188" y="1504961"/>
            <a:ext cx="7632700" cy="3206749"/>
          </a:xfrm>
        </p:spPr>
        <p:txBody>
          <a:bodyPr>
            <a:noAutofit/>
          </a:bodyPr>
          <a:lstStyle>
            <a:lvl1pPr marL="284505" indent="0">
              <a:buFontTx/>
              <a:buNone/>
              <a:defRPr b="1">
                <a:latin typeface="+mj-lt"/>
              </a:defRPr>
            </a:lvl1pPr>
            <a:lvl2pPr marL="284505" indent="0">
              <a:defRPr>
                <a:latin typeface="+mj-lt"/>
              </a:defRPr>
            </a:lvl2pPr>
            <a:lvl3pPr marL="491981" indent="-203750">
              <a:defRPr>
                <a:latin typeface="+mj-lt"/>
              </a:defRPr>
            </a:lvl3pPr>
            <a:lvl4pPr marL="0" indent="282020">
              <a:defRPr>
                <a:latin typeface="+mj-lt"/>
              </a:defRPr>
            </a:lvl4pPr>
            <a:lvl5pPr marL="1123109" indent="0">
              <a:buNone/>
              <a:defRPr>
                <a:latin typeface="+mj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 hasCustomPrompt="1"/>
          </p:nvPr>
        </p:nvSpPr>
        <p:spPr>
          <a:xfrm>
            <a:off x="611202" y="558801"/>
            <a:ext cx="7632699" cy="946150"/>
          </a:xfrm>
        </p:spPr>
        <p:txBody>
          <a:bodyPr>
            <a:noAutofit/>
          </a:bodyPr>
          <a:lstStyle>
            <a:lvl1pPr marL="0" marR="0" indent="0" defTabSz="81629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4200"/>
            </a:lvl1pPr>
          </a:lstStyle>
          <a:p>
            <a:pPr marL="0" marR="0" lvl="0" indent="0" defTabSz="81629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/>
            </a:pPr>
            <a:r>
              <a:rPr kumimoji="0" lang="ru-RU" sz="3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AA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1/ ЗАГОЛОВОК СЛАЙДА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0E89E6-FE54-4E13-859C-1FA908D70D3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Z:\Projects\Текущие\Проектная\FNS_2012\_БРЭНДБУК\out\PPT\3_1_present_16.9-02.png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0" y="-556"/>
            <a:ext cx="9144000" cy="51428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7046" y="1478188"/>
            <a:ext cx="5736842" cy="1021556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07046" y="353047"/>
            <a:ext cx="5736842" cy="1125140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814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62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2444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3259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4073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4888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5703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6518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9" y="558819"/>
            <a:ext cx="8075612" cy="946151"/>
          </a:xfrm>
        </p:spPr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1188" y="1504951"/>
            <a:ext cx="3647576" cy="3206750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504951"/>
            <a:ext cx="3671888" cy="3206750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0E89E6-FE54-4E13-859C-1FA908D70D3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57"/>
            <a:ext cx="4040188" cy="479821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48" indent="0">
              <a:buNone/>
              <a:defRPr sz="1800" b="1"/>
            </a:lvl2pPr>
            <a:lvl3pPr marL="816296" indent="0">
              <a:buNone/>
              <a:defRPr sz="1600" b="1"/>
            </a:lvl3pPr>
            <a:lvl4pPr marL="1224443" indent="0">
              <a:buNone/>
              <a:defRPr sz="1400" b="1"/>
            </a:lvl4pPr>
            <a:lvl5pPr marL="1632591" indent="0">
              <a:buNone/>
              <a:defRPr sz="1400" b="1"/>
            </a:lvl5pPr>
            <a:lvl6pPr marL="2040739" indent="0">
              <a:buNone/>
              <a:defRPr sz="1400" b="1"/>
            </a:lvl6pPr>
            <a:lvl7pPr marL="2448887" indent="0">
              <a:buNone/>
              <a:defRPr sz="1400" b="1"/>
            </a:lvl7pPr>
            <a:lvl8pPr marL="2857035" indent="0">
              <a:buNone/>
              <a:defRPr sz="1400" b="1"/>
            </a:lvl8pPr>
            <a:lvl9pPr marL="3265183" indent="0">
              <a:buNone/>
              <a:defRPr sz="14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57"/>
            <a:ext cx="4041775" cy="479821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48" indent="0">
              <a:buNone/>
              <a:defRPr sz="1800" b="1"/>
            </a:lvl2pPr>
            <a:lvl3pPr marL="816296" indent="0">
              <a:buNone/>
              <a:defRPr sz="1600" b="1"/>
            </a:lvl3pPr>
            <a:lvl4pPr marL="1224443" indent="0">
              <a:buNone/>
              <a:defRPr sz="1400" b="1"/>
            </a:lvl4pPr>
            <a:lvl5pPr marL="1632591" indent="0">
              <a:buNone/>
              <a:defRPr sz="1400" b="1"/>
            </a:lvl5pPr>
            <a:lvl6pPr marL="2040739" indent="0">
              <a:buNone/>
              <a:defRPr sz="1400" b="1"/>
            </a:lvl6pPr>
            <a:lvl7pPr marL="2448887" indent="0">
              <a:buNone/>
              <a:defRPr sz="1400" b="1"/>
            </a:lvl7pPr>
            <a:lvl8pPr marL="2857035" indent="0">
              <a:buNone/>
              <a:defRPr sz="1400" b="1"/>
            </a:lvl8pPr>
            <a:lvl9pPr marL="3265183" indent="0">
              <a:buNone/>
              <a:defRPr sz="14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A99B9-CE4B-49FD-B3CD-9B24EE545002}" type="datetime1">
              <a:rPr lang="ru-RU" smtClean="0"/>
              <a:t>18.03.2020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Z:\Projects\Текущие\Проектная\FNS_2012\_БРЭНДБУК\out\PPT\3_1_present_16.9-03.png"/>
          <p:cNvPicPr>
            <a:picLocks noChangeAspect="1" noChangeArrowheads="1"/>
          </p:cNvPicPr>
          <p:nvPr/>
        </p:nvPicPr>
        <p:blipFill>
          <a:blip r:embed="rId17" cstate="print"/>
          <a:stretch>
            <a:fillRect/>
          </a:stretch>
        </p:blipFill>
        <p:spPr bwMode="auto">
          <a:xfrm>
            <a:off x="1" y="1169"/>
            <a:ext cx="9143998" cy="51428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558800"/>
            <a:ext cx="7632700" cy="925984"/>
          </a:xfrm>
          <a:prstGeom prst="rect">
            <a:avLst/>
          </a:prstGeom>
        </p:spPr>
        <p:txBody>
          <a:bodyPr vert="horz" lIns="81630" tIns="40815" rIns="81630" bIns="40815" rtlCol="0" anchor="ctr">
            <a:no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202" y="1491630"/>
            <a:ext cx="7632699" cy="3220070"/>
          </a:xfrm>
          <a:prstGeom prst="rect">
            <a:avLst/>
          </a:prstGeom>
        </p:spPr>
        <p:txBody>
          <a:bodyPr vert="horz" lIns="81630" tIns="40815" rIns="81630" bIns="40815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 vert="horz" lIns="81630" tIns="40815" rIns="81630" bIns="40815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ADC4F-F419-4A78-A3AB-F5C63D4E3CCB}" type="datetime1">
              <a:rPr lang="ru-RU" smtClean="0"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81630" tIns="40815" rIns="81630" bIns="40815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403475" y="4398169"/>
            <a:ext cx="503585" cy="513582"/>
          </a:xfrm>
          <a:prstGeom prst="rect">
            <a:avLst/>
          </a:prstGeom>
        </p:spPr>
        <p:txBody>
          <a:bodyPr vert="horz" lIns="81630" tIns="40815" rIns="81630" bIns="40815" rtlCol="0" anchor="ctr"/>
          <a:lstStyle>
            <a:lvl1pPr algn="ctr">
              <a:lnSpc>
                <a:spcPts val="1878"/>
              </a:lnSpc>
              <a:defRPr sz="2100">
                <a:solidFill>
                  <a:schemeClr val="bg1"/>
                </a:solidFill>
                <a:latin typeface="+mn-lt"/>
              </a:defRPr>
            </a:lvl1pPr>
          </a:lstStyle>
          <a:p>
            <a:fld id="{E20E89E6-FE54-4E13-859C-1FA908D70D3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2" r:id="rId4"/>
    <p:sldLayoutId id="2147483661" r:id="rId5"/>
    <p:sldLayoutId id="2147483663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 ftr="0" dt="0"/>
  <p:txStyles>
    <p:titleStyle>
      <a:lvl1pPr algn="l" defTabSz="816296" rtl="0" eaLnBrk="1" latinLnBrk="0" hangingPunct="1">
        <a:spcBef>
          <a:spcPct val="0"/>
        </a:spcBef>
        <a:buNone/>
        <a:defRPr sz="3800" b="1" i="0" kern="1200">
          <a:solidFill>
            <a:srgbClr val="005AA9"/>
          </a:solidFill>
          <a:latin typeface="+mj-lt"/>
          <a:ea typeface="+mj-ea"/>
          <a:cs typeface="+mj-cs"/>
        </a:defRPr>
      </a:lvl1pPr>
    </p:titleStyle>
    <p:bodyStyle>
      <a:lvl1pPr marL="284505" indent="0" algn="l" defTabSz="816296" rtl="0" eaLnBrk="1" latinLnBrk="0" hangingPunct="1">
        <a:spcBef>
          <a:spcPct val="20000"/>
        </a:spcBef>
        <a:buFont typeface="+mj-lt"/>
        <a:buNone/>
        <a:defRPr sz="2400" b="0" i="0" kern="1200">
          <a:solidFill>
            <a:srgbClr val="005AA9"/>
          </a:solidFill>
          <a:latin typeface="+mj-lt"/>
          <a:ea typeface="+mn-ea"/>
          <a:cs typeface="+mn-cs"/>
        </a:defRPr>
      </a:lvl1pPr>
      <a:lvl2pPr marL="284505" indent="0" algn="l" defTabSz="816296" rtl="0" eaLnBrk="1" latinLnBrk="0" hangingPunct="1">
        <a:spcBef>
          <a:spcPct val="20000"/>
        </a:spcBef>
        <a:buFont typeface="Arial" pitchFamily="34" charset="0"/>
        <a:buNone/>
        <a:defRPr sz="2000" b="0" i="0" kern="1200">
          <a:solidFill>
            <a:srgbClr val="504F53"/>
          </a:solidFill>
          <a:latin typeface="+mj-lt"/>
          <a:ea typeface="+mn-ea"/>
          <a:cs typeface="+mn-cs"/>
        </a:defRPr>
      </a:lvl2pPr>
      <a:lvl3pPr marL="557828" indent="-203750" algn="l" defTabSz="816296" rtl="0" eaLnBrk="1" latinLnBrk="0" hangingPunct="1">
        <a:spcBef>
          <a:spcPct val="20000"/>
        </a:spcBef>
        <a:buFont typeface="Arial" pitchFamily="34" charset="0"/>
        <a:buChar char="•"/>
        <a:defRPr sz="2000" b="0" i="0" kern="1200">
          <a:solidFill>
            <a:srgbClr val="504F53"/>
          </a:solidFill>
          <a:latin typeface="+mj-lt"/>
          <a:ea typeface="+mn-ea"/>
          <a:cs typeface="+mn-cs"/>
        </a:defRPr>
      </a:lvl3pPr>
      <a:lvl4pPr marL="0" indent="282020" algn="just" defTabSz="816296" rtl="0" eaLnBrk="1" latinLnBrk="0" hangingPunct="1">
        <a:lnSpc>
          <a:spcPts val="1900"/>
        </a:lnSpc>
        <a:spcBef>
          <a:spcPts val="400"/>
        </a:spcBef>
        <a:buFont typeface="Arial" pitchFamily="34" charset="0"/>
        <a:buNone/>
        <a:tabLst/>
        <a:defRPr sz="1600" b="0" i="0" kern="1200">
          <a:solidFill>
            <a:srgbClr val="504F53"/>
          </a:solidFill>
          <a:latin typeface="+mj-lt"/>
          <a:ea typeface="+mn-ea"/>
          <a:cs typeface="+mn-cs"/>
        </a:defRPr>
      </a:lvl4pPr>
      <a:lvl5pPr marL="1123109" indent="0" algn="l" defTabSz="816296" rtl="0" eaLnBrk="1" latinLnBrk="0" hangingPunct="1">
        <a:lnSpc>
          <a:spcPts val="1800"/>
        </a:lnSpc>
        <a:spcBef>
          <a:spcPts val="400"/>
        </a:spcBef>
        <a:buFont typeface="Arial" pitchFamily="34" charset="0"/>
        <a:buNone/>
        <a:defRPr sz="1400" b="0" i="0" kern="1200">
          <a:solidFill>
            <a:srgbClr val="8D8C90"/>
          </a:solidFill>
          <a:latin typeface="+mj-lt"/>
          <a:ea typeface="+mn-ea"/>
          <a:cs typeface="+mn-cs"/>
        </a:defRPr>
      </a:lvl5pPr>
      <a:lvl6pPr marL="2244813" indent="-204074" algn="l" defTabSz="816296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61" indent="-204074" algn="l" defTabSz="816296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109" indent="-204074" algn="l" defTabSz="816296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256" indent="-204074" algn="l" defTabSz="816296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81629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8" algn="l" defTabSz="81629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96" algn="l" defTabSz="81629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43" algn="l" defTabSz="81629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91" algn="l" defTabSz="81629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39" algn="l" defTabSz="81629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87" algn="l" defTabSz="81629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035" algn="l" defTabSz="81629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83" algn="l" defTabSz="81629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/>
          </p:cNvSpPr>
          <p:nvPr>
            <p:ph type="title" idx="4294967295"/>
          </p:nvPr>
        </p:nvSpPr>
        <p:spPr>
          <a:xfrm>
            <a:off x="1475656" y="425296"/>
            <a:ext cx="7128792" cy="936104"/>
          </a:xfrm>
        </p:spPr>
        <p:txBody>
          <a:bodyPr vert="horz" lIns="81630" tIns="40815" rIns="81630" bIns="40815" rtlCol="0" anchor="ctr">
            <a:noAutofit/>
          </a:bodyPr>
          <a:lstStyle/>
          <a:p>
            <a:pPr algn="ctr"/>
            <a:r>
              <a:rPr lang="ru-RU" sz="2800" dirty="0">
                <a:solidFill>
                  <a:srgbClr val="0070C0"/>
                </a:solidFill>
                <a:latin typeface="Arial Narrow" panose="020B0606020202030204" pitchFamily="34" charset="0"/>
              </a:rPr>
              <a:t>Федеральная налоговая служба </a:t>
            </a:r>
            <a:r>
              <a:rPr lang="ru-RU" sz="2800" dirty="0">
                <a:solidFill>
                  <a:srgbClr val="0070C0"/>
                </a:solidFill>
                <a:latin typeface="Arial Narrow" panose="020B0606020202030204" pitchFamily="34" charset="0"/>
              </a:rPr>
              <a:t>информирует: </a:t>
            </a:r>
            <a:r>
              <a:rPr lang="ru-RU" sz="2800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/>
            </a:r>
            <a:br>
              <a:rPr lang="ru-RU" sz="2800" dirty="0" smtClean="0">
                <a:solidFill>
                  <a:srgbClr val="0070C0"/>
                </a:solidFill>
                <a:latin typeface="Arial Narrow" panose="020B0606020202030204" pitchFamily="34" charset="0"/>
              </a:rPr>
            </a:br>
            <a:r>
              <a:rPr lang="ru-RU" sz="30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ЕНВД </a:t>
            </a:r>
            <a:r>
              <a:rPr lang="ru-RU" sz="3000" dirty="0">
                <a:solidFill>
                  <a:srgbClr val="C00000"/>
                </a:solidFill>
                <a:latin typeface="Arial Narrow" panose="020B0606020202030204" pitchFamily="34" charset="0"/>
              </a:rPr>
              <a:t>с </a:t>
            </a:r>
            <a:r>
              <a:rPr lang="ru-RU" sz="3000" dirty="0">
                <a:solidFill>
                  <a:srgbClr val="C00000"/>
                </a:solidFill>
                <a:latin typeface="Arial Narrow" panose="020B0606020202030204" pitchFamily="34" charset="0"/>
              </a:rPr>
              <a:t>1 января 2021 года не </a:t>
            </a:r>
            <a:r>
              <a:rPr lang="ru-RU" sz="3000" dirty="0">
                <a:solidFill>
                  <a:srgbClr val="C00000"/>
                </a:solidFill>
                <a:latin typeface="Arial Narrow" panose="020B0606020202030204" pitchFamily="34" charset="0"/>
              </a:rPr>
              <a:t>применяется</a:t>
            </a:r>
            <a:endParaRPr lang="ru-RU" sz="30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566446"/>
            <a:ext cx="7848871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000" algn="just">
              <a:spcBef>
                <a:spcPts val="600"/>
              </a:spcBef>
            </a:pPr>
            <a:r>
              <a:rPr lang="ru-RU" sz="1400" dirty="0" smtClean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  <a:t>В </a:t>
            </a:r>
            <a:r>
              <a:rPr lang="ru-RU" sz="1400" dirty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  <a:t>соответствии с Федеральным законом от 29.06.2012 № </a:t>
            </a:r>
            <a:r>
              <a:rPr lang="ru-RU" sz="1400" dirty="0" smtClean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  <a:t>97-ФЗ </a:t>
            </a:r>
            <a:r>
              <a:rPr lang="ru-RU" sz="1400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система </a:t>
            </a:r>
            <a:r>
              <a:rPr lang="ru-RU" sz="1400" dirty="0">
                <a:solidFill>
                  <a:srgbClr val="0070C0"/>
                </a:solidFill>
                <a:latin typeface="Arial Narrow" panose="020B0606020202030204" pitchFamily="34" charset="0"/>
              </a:rPr>
              <a:t>налогообложения в виде единого налога на вмененный доход (ЕНВД) с 1 января 2021 года не </a:t>
            </a:r>
            <a:r>
              <a:rPr lang="ru-RU" sz="1400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применяется</a:t>
            </a:r>
            <a:r>
              <a:rPr lang="ru-RU" sz="1400" dirty="0" smtClean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  <a:t>.</a:t>
            </a:r>
            <a:endParaRPr lang="ru-RU" sz="1400" dirty="0">
              <a:solidFill>
                <a:srgbClr val="0070C0"/>
              </a:solidFill>
              <a:latin typeface="Arial Narrow" panose="020B0606020202030204" pitchFamily="34" charset="0"/>
              <a:ea typeface="+mj-ea"/>
              <a:cs typeface="+mj-cs"/>
            </a:endParaRPr>
          </a:p>
          <a:p>
            <a:pPr indent="180000" algn="just">
              <a:spcBef>
                <a:spcPts val="600"/>
              </a:spcBef>
            </a:pPr>
            <a:r>
              <a:rPr lang="ru-RU" sz="1400" dirty="0" smtClean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  <a:t>Налогоплательщики, </a:t>
            </a:r>
            <a:r>
              <a:rPr lang="ru-RU" sz="1400" dirty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  <a:t>применявшие ЕНВД, могут перейти на следующие режимы налогообложения:</a:t>
            </a:r>
          </a:p>
          <a:p>
            <a:pPr indent="180000" algn="just">
              <a:spcBef>
                <a:spcPts val="600"/>
              </a:spcBef>
            </a:pPr>
            <a:r>
              <a:rPr lang="ru-RU" sz="1400" dirty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  <a:t>1) </a:t>
            </a:r>
            <a:r>
              <a:rPr lang="ru-RU" sz="1400" dirty="0" smtClean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  <a:t>организации </a:t>
            </a:r>
            <a:r>
              <a:rPr lang="ru-RU" sz="1400" dirty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  <a:t>и индивидуальные предприниматели – на </a:t>
            </a:r>
            <a:r>
              <a:rPr lang="ru-RU" sz="1400" b="1" dirty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  <a:t>упрощённую систему </a:t>
            </a:r>
            <a:r>
              <a:rPr lang="ru-RU" sz="1400" b="1" dirty="0" smtClean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  <a:t>налогообложения</a:t>
            </a:r>
            <a:r>
              <a:rPr lang="ru-RU" sz="1400" dirty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  <a:t>;</a:t>
            </a:r>
          </a:p>
          <a:p>
            <a:pPr indent="180000" algn="just">
              <a:spcBef>
                <a:spcPts val="600"/>
              </a:spcBef>
            </a:pPr>
            <a:r>
              <a:rPr lang="ru-RU" sz="1400" dirty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  <a:t>2) индивидуальные предприниматели, привлекающие при осуществлении своей деятельности не более </a:t>
            </a:r>
            <a:r>
              <a:rPr lang="ru-RU" sz="1400" dirty="0" smtClean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  <a:t/>
            </a:r>
            <a:br>
              <a:rPr lang="ru-RU" sz="1400" dirty="0" smtClean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</a:br>
            <a:r>
              <a:rPr lang="ru-RU" sz="1400" dirty="0" smtClean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  <a:t>15 </a:t>
            </a:r>
            <a:r>
              <a:rPr lang="ru-RU" sz="1400" dirty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  <a:t>работников, могут перейти на </a:t>
            </a:r>
            <a:r>
              <a:rPr lang="ru-RU" sz="1400" b="1" dirty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  <a:t>патентную систему налогообложения</a:t>
            </a:r>
            <a:r>
              <a:rPr lang="ru-RU" sz="1400" dirty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  <a:t>; </a:t>
            </a:r>
          </a:p>
          <a:p>
            <a:pPr indent="180000" algn="just">
              <a:spcBef>
                <a:spcPts val="600"/>
              </a:spcBef>
            </a:pPr>
            <a:r>
              <a:rPr lang="ru-RU" sz="1400" dirty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  <a:t>3) индивидуальные предприниматели, не имеющие наемных работников, могут перейти на применение </a:t>
            </a:r>
            <a:r>
              <a:rPr lang="ru-RU" sz="1400" b="1" dirty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  <a:t>налога на профессиональный доход</a:t>
            </a:r>
            <a:r>
              <a:rPr lang="ru-RU" sz="1400" dirty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  <a:t>. </a:t>
            </a:r>
          </a:p>
          <a:p>
            <a:pPr indent="180000" algn="just">
              <a:spcBef>
                <a:spcPts val="600"/>
              </a:spcBef>
            </a:pPr>
            <a:r>
              <a:rPr lang="ru-RU" sz="1400" dirty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  <a:t>Организации и индивидуальные предприниматели при применении указанных режимов освобождаются от уплаты тех же налогов, что и при ЕНВД (</a:t>
            </a:r>
            <a:r>
              <a:rPr lang="ru-RU" sz="1400" dirty="0" smtClean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  <a:t>налога </a:t>
            </a:r>
            <a:r>
              <a:rPr lang="ru-RU" sz="1400" dirty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  <a:t>на прибыль </a:t>
            </a:r>
            <a:r>
              <a:rPr lang="ru-RU" sz="1400" dirty="0" smtClean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  <a:t>организаций, налога </a:t>
            </a:r>
            <a:r>
              <a:rPr lang="ru-RU" sz="1400" dirty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  <a:t>на добавленную стоимость, </a:t>
            </a:r>
            <a:r>
              <a:rPr lang="ru-RU" sz="1400" dirty="0" smtClean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  <a:t>налога </a:t>
            </a:r>
            <a:r>
              <a:rPr lang="ru-RU" sz="1400" dirty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  <a:t>на </a:t>
            </a:r>
            <a:r>
              <a:rPr lang="ru-RU" sz="1400" dirty="0" smtClean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  <a:t>имущество, налога на доходы физических лиц).</a:t>
            </a:r>
            <a:endParaRPr lang="ru-RU" sz="1400" dirty="0">
              <a:solidFill>
                <a:srgbClr val="0070C0"/>
              </a:solidFill>
              <a:latin typeface="Arial Narrow" panose="020B0606020202030204" pitchFamily="34" charset="0"/>
              <a:ea typeface="+mj-ea"/>
              <a:cs typeface="+mj-cs"/>
            </a:endParaRPr>
          </a:p>
          <a:p>
            <a:pPr indent="180000" algn="just">
              <a:spcBef>
                <a:spcPts val="600"/>
              </a:spcBef>
            </a:pPr>
            <a:r>
              <a:rPr lang="ru-RU" sz="1400" dirty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  <a:t>Информация о существующих режимах налогообложения размещена на сайте ФНС России </a:t>
            </a:r>
            <a:r>
              <a:rPr lang="ru-RU" sz="1400" b="1" dirty="0" smtClean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  <a:t>www.nalog.ru</a:t>
            </a:r>
            <a:r>
              <a:rPr lang="ru-RU" sz="1400" dirty="0" smtClean="0">
                <a:solidFill>
                  <a:srgbClr val="0070C0"/>
                </a:solidFill>
                <a:latin typeface="Arial Narrow" panose="020B0606020202030204" pitchFamily="34" charset="0"/>
                <a:ea typeface="+mj-ea"/>
                <a:cs typeface="+mj-cs"/>
              </a:rPr>
              <a:t>.</a:t>
            </a:r>
            <a:endParaRPr lang="ru-RU" sz="1400" dirty="0">
              <a:solidFill>
                <a:srgbClr val="0070C0"/>
              </a:solidFill>
              <a:latin typeface="Arial Narrow" panose="020B0606020202030204" pitchFamily="34" charset="0"/>
              <a:ea typeface="+mj-ea"/>
              <a:cs typeface="+mj-cs"/>
            </a:endParaRPr>
          </a:p>
        </p:txBody>
      </p:sp>
      <p:pic>
        <p:nvPicPr>
          <p:cNvPr id="2" name="Picture 2" descr="C:\Users\5400-00-064\Documents\фирменный_стиль\Герб на прозрачном поле\Новый герб 100х100красн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83518"/>
            <a:ext cx="792088" cy="819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2566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  <p:bldP spid="3" grpId="0"/>
    </p:bldLst>
  </p:timing>
</p:sld>
</file>

<file path=ppt/theme/theme1.xml><?xml version="1.0" encoding="utf-8"?>
<a:theme xmlns:a="http://schemas.openxmlformats.org/drawingml/2006/main" name="Present_FNS2012_16-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104306" tIns="52153" rIns="104306" bIns="52153" rtlCol="0" anchor="ctr">
        <a:normAutofit/>
      </a:bodyPr>
      <a:lstStyle>
        <a:defPPr marL="0" marR="0" indent="0" algn="l" defTabSz="1043056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4800" b="1" i="0" u="none" strike="noStrike" kern="1200" cap="none" spc="0" normalizeH="0" baseline="0" noProof="0" dirty="0" smtClean="0">
            <a:ln>
              <a:noFill/>
            </a:ln>
            <a:solidFill>
              <a:srgbClr val="005AA9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Present_FNS2012_16-9</Template>
  <TotalTime>3795</TotalTime>
  <Words>71</Words>
  <Application>Microsoft Office PowerPoint</Application>
  <PresentationFormat>Экран (16:9)</PresentationFormat>
  <Paragraphs>9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Present_FNS2012_16-9</vt:lpstr>
      <vt:lpstr>Федеральная налоговая служба информирует:  ЕНВД с 1 января 2021 года не применяется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Суровикина Евгения Геннадьевна</dc:creator>
  <cp:lastModifiedBy>Ботвиновская Ольга Владимировна</cp:lastModifiedBy>
  <cp:revision>430</cp:revision>
  <cp:lastPrinted>2019-12-10T04:40:12Z</cp:lastPrinted>
  <dcterms:created xsi:type="dcterms:W3CDTF">2017-05-17T06:35:40Z</dcterms:created>
  <dcterms:modified xsi:type="dcterms:W3CDTF">2020-03-18T06:27:10Z</dcterms:modified>
</cp:coreProperties>
</file>